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772816"/>
            <a:ext cx="5760640" cy="136815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FF0066"/>
                </a:solidFill>
                <a:latin typeface="Franklin Gothic Medium" pitchFamily="34" charset="0"/>
              </a:rPr>
              <a:t>«Моя семья»</a:t>
            </a:r>
            <a:endParaRPr lang="ru-RU" sz="8000" dirty="0">
              <a:solidFill>
                <a:srgbClr val="FF0066"/>
              </a:solidFill>
              <a:latin typeface="Franklin Gothic Medium" pitchFamily="34" charset="0"/>
            </a:endParaRPr>
          </a:p>
          <a:p>
            <a:pPr algn="ctr"/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11561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060848"/>
            <a:ext cx="3528392" cy="4536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FF00"/>
                </a:solidFill>
                <a:latin typeface="Franklin Gothic Medium" pitchFamily="34" charset="0"/>
              </a:rPr>
              <a:t>Зверята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Собираем </a:t>
            </a:r>
            <a:r>
              <a:rPr lang="ru-RU" sz="2000" b="1" dirty="0" smtClean="0">
                <a:latin typeface="Franklin Gothic Medium" pitchFamily="34" charset="0"/>
              </a:rPr>
              <a:t>детвору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Поиграть в одну игру</a:t>
            </a:r>
            <a:r>
              <a:rPr lang="ru-RU" sz="2000" b="1" dirty="0" smtClean="0">
                <a:latin typeface="Franklin Gothic Medium" pitchFamily="34" charset="0"/>
              </a:rPr>
              <a:t>.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Покажите мне, ребята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в лесу живут зверята</a:t>
            </a:r>
            <a:r>
              <a:rPr lang="ru-RU" sz="2000" b="1" dirty="0" smtClean="0">
                <a:latin typeface="Franklin Gothic Medium" pitchFamily="34" charset="0"/>
              </a:rPr>
              <a:t>.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лисёнок просыпается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бельчонок умывается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зайчонок поскакал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волчонок пробежал</a:t>
            </a:r>
            <a:r>
              <a:rPr lang="ru-RU" sz="2000" b="1" dirty="0" smtClean="0">
                <a:latin typeface="Franklin Gothic Medium" pitchFamily="34" charset="0"/>
              </a:rPr>
              <a:t>.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Как ежонок и </a:t>
            </a:r>
            <a:r>
              <a:rPr lang="ru-RU" sz="2000" b="1" dirty="0" smtClean="0">
                <a:latin typeface="Franklin Gothic Medium" pitchFamily="34" charset="0"/>
              </a:rPr>
              <a:t>ежиха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Собирают ежевику</a:t>
            </a:r>
            <a:r>
              <a:rPr lang="ru-RU" sz="2000" b="1" dirty="0" smtClean="0">
                <a:latin typeface="Franklin Gothic Medium" pitchFamily="34" charset="0"/>
              </a:rPr>
              <a:t>.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Только медвежонок спит</a:t>
            </a:r>
            <a:r>
              <a:rPr lang="ru-RU" sz="2000" b="1" dirty="0" smtClean="0">
                <a:latin typeface="Franklin Gothic Medium" pitchFamily="34" charset="0"/>
              </a:rPr>
              <a:t>,</a:t>
            </a:r>
            <a:r>
              <a:rPr lang="ru-RU" sz="2000" b="1" dirty="0">
                <a:latin typeface="Franklin Gothic Medium" pitchFamily="34" charset="0"/>
              </a:rPr>
              <a:t/>
            </a:r>
            <a:br>
              <a:rPr lang="ru-RU" sz="2000" b="1" dirty="0">
                <a:latin typeface="Franklin Gothic Medium" pitchFamily="34" charset="0"/>
              </a:rPr>
            </a:br>
            <a:r>
              <a:rPr lang="ru-RU" sz="2000" b="1" dirty="0">
                <a:latin typeface="Franklin Gothic Medium" pitchFamily="34" charset="0"/>
              </a:rPr>
              <a:t>Просыпаться не </a:t>
            </a:r>
            <a:r>
              <a:rPr lang="ru-RU" sz="2000" b="1" dirty="0" smtClean="0">
                <a:latin typeface="Franklin Gothic Medium" pitchFamily="34" charset="0"/>
              </a:rPr>
              <a:t>спешит.</a:t>
            </a:r>
            <a:endParaRPr lang="ru-RU" sz="2000" b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4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09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76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1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" y="4149080"/>
            <a:ext cx="3456384" cy="259228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Три медведя шли домой.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Папа был большой – большой,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Мама чуть поменьше ростом,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А малыш малютка просто.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Очень маленький он был,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С погремушками ходил.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ru-RU" sz="1800" b="1" dirty="0" err="1">
                <a:solidFill>
                  <a:schemeClr val="bg1"/>
                </a:solidFill>
                <a:latin typeface="Franklin Gothic Medium" pitchFamily="34" charset="0"/>
              </a:rPr>
              <a:t>Дзынь</a:t>
            </a: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 – </a:t>
            </a:r>
            <a:r>
              <a:rPr lang="ru-RU" sz="1800" b="1" dirty="0" err="1">
                <a:solidFill>
                  <a:schemeClr val="bg1"/>
                </a:solidFill>
                <a:latin typeface="Franklin Gothic Medium" pitchFamily="34" charset="0"/>
              </a:rPr>
              <a:t>дзынь</a:t>
            </a: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 – </a:t>
            </a:r>
            <a:r>
              <a:rPr lang="ru-RU" sz="1800" b="1" dirty="0" err="1">
                <a:solidFill>
                  <a:schemeClr val="bg1"/>
                </a:solidFill>
                <a:latin typeface="Franklin Gothic Medium" pitchFamily="34" charset="0"/>
              </a:rPr>
              <a:t>дзынь</a:t>
            </a:r>
            <a: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  <a:t>! </a:t>
            </a:r>
            <a:br>
              <a:rPr lang="ru-RU" sz="1800" b="1" dirty="0">
                <a:solidFill>
                  <a:schemeClr val="bg1"/>
                </a:solidFill>
                <a:latin typeface="Franklin Gothic Medium" pitchFamily="34" charset="0"/>
              </a:rPr>
            </a:br>
            <a:endParaRPr lang="ru-RU" sz="18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38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Зверята Собираем детвору Поиграть в одну игру. Покажите мне, ребята, Как в лесу живут зверята. Как лисёнок просыпается, Как бельчонок умывается, Как зайчонок поскакал, Как волчонок пробежал. Как ежонок и ежиха Собирают ежевику. Только медвежонок спит, Просыпаться не спешит.</vt:lpstr>
      <vt:lpstr>Презентация PowerPoint</vt:lpstr>
      <vt:lpstr>Презентация PowerPoint</vt:lpstr>
      <vt:lpstr>Презентация PowerPoint</vt:lpstr>
      <vt:lpstr>Три медведя шли домой.  Папа был большой – большой,  Мама чуть поменьше ростом,  А малыш малютка просто.  Очень маленький он был,  С погремушками ходил.  Дзынь – дзынь – дзынь!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№180 "Детский сад общеразвивающего вида с приоритетным осуществлением деятельности по художественно-эстетическому направлению развития воспитанников"</dc:title>
  <dc:creator>Лена</dc:creator>
  <cp:lastModifiedBy>Земфира</cp:lastModifiedBy>
  <cp:revision>10</cp:revision>
  <dcterms:created xsi:type="dcterms:W3CDTF">2014-11-19T14:35:36Z</dcterms:created>
  <dcterms:modified xsi:type="dcterms:W3CDTF">2017-12-08T15:58:57Z</dcterms:modified>
</cp:coreProperties>
</file>